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1031" r:id="rId2"/>
    <p:sldId id="1032" r:id="rId3"/>
    <p:sldId id="1033" r:id="rId4"/>
    <p:sldId id="1035" r:id="rId5"/>
    <p:sldId id="103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30"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D9996-0236-4F3C-AB99-5A11D7D822B8}" type="datetimeFigureOut">
              <a:rPr lang="en-IE" smtClean="0"/>
              <a:t>14/10/2024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67BA8-FB57-4C3D-A5D3-DA423FB91C67}" type="slidenum">
              <a:rPr lang="en-IE" smtClean="0"/>
              <a:t>‹#›</a:t>
            </a:fld>
            <a:endParaRPr lang="en-IE"/>
          </a:p>
        </p:txBody>
      </p:sp>
    </p:spTree>
    <p:extLst>
      <p:ext uri="{BB962C8B-B14F-4D97-AF65-F5344CB8AC3E}">
        <p14:creationId xmlns:p14="http://schemas.microsoft.com/office/powerpoint/2010/main" val="338913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8AF0B7B-B91A-4998-BCA8-0ADAC1294085}" type="slidenum">
              <a:rPr lang="en-IE" smtClean="0"/>
              <a:t>3</a:t>
            </a:fld>
            <a:endParaRPr lang="en-IE"/>
          </a:p>
        </p:txBody>
      </p:sp>
    </p:spTree>
    <p:extLst>
      <p:ext uri="{BB962C8B-B14F-4D97-AF65-F5344CB8AC3E}">
        <p14:creationId xmlns:p14="http://schemas.microsoft.com/office/powerpoint/2010/main" val="354427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C65D-70D2-21A5-ED77-735BFB023F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0C9CB55-C613-B599-6621-CB9BEA053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F68DA72-A090-417B-55DD-FE8F2AAAAB7A}"/>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5" name="Footer Placeholder 4">
            <a:extLst>
              <a:ext uri="{FF2B5EF4-FFF2-40B4-BE49-F238E27FC236}">
                <a16:creationId xmlns:a16="http://schemas.microsoft.com/office/drawing/2014/main" id="{06D8E8E4-378C-24E8-8BFE-52BB207F60F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87E7686-8A59-F9B9-3F25-6CAA6C576E73}"/>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181991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7333-160C-A9C0-6A5C-4892106479E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8030156-236D-24ED-5D46-D371EC3771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E5E95AA-58BE-D5F3-A0B4-E611870B4B47}"/>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5" name="Footer Placeholder 4">
            <a:extLst>
              <a:ext uri="{FF2B5EF4-FFF2-40B4-BE49-F238E27FC236}">
                <a16:creationId xmlns:a16="http://schemas.microsoft.com/office/drawing/2014/main" id="{4DBD2A1F-9924-D3CF-D134-D71CB6ECC5F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746C9D9-CD7C-4E7D-92CE-0299A1B80D6D}"/>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392704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93EAE9-6BD0-56EF-448E-883611483E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3033CC1-CE8F-35C6-BF6B-4C5EEAA7F2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B424445-6531-459D-6AF6-7DAA82F4590E}"/>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5" name="Footer Placeholder 4">
            <a:extLst>
              <a:ext uri="{FF2B5EF4-FFF2-40B4-BE49-F238E27FC236}">
                <a16:creationId xmlns:a16="http://schemas.microsoft.com/office/drawing/2014/main" id="{0DA178E8-508A-ECA6-C67B-0240E817F4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C67907A-3486-94A7-97A2-DB8C6C578EE1}"/>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59145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15ED5A2-C002-6608-19DD-6B0229784C13}"/>
              </a:ext>
            </a:extLst>
          </p:cNvPr>
          <p:cNvSpPr>
            <a:spLocks noGrp="1"/>
          </p:cNvSpPr>
          <p:nvPr>
            <p:ph type="body" sz="quarter" idx="11"/>
          </p:nvPr>
        </p:nvSpPr>
        <p:spPr>
          <a:xfrm>
            <a:off x="3210976" y="1772816"/>
            <a:ext cx="8209693" cy="3900196"/>
          </a:xfrm>
        </p:spPr>
        <p:txBody>
          <a:bodyPr>
            <a:normAutofit/>
          </a:bodyPr>
          <a:lstStyle>
            <a:lvl1pPr algn="just">
              <a:lnSpc>
                <a:spcPct val="150000"/>
              </a:lnSpc>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60FA84B5-3A4A-37DA-529E-6C27ABB04DB0}"/>
              </a:ext>
            </a:extLst>
          </p:cNvPr>
          <p:cNvSpPr>
            <a:spLocks noGrp="1"/>
          </p:cNvSpPr>
          <p:nvPr>
            <p:ph type="title" hasCustomPrompt="1"/>
          </p:nvPr>
        </p:nvSpPr>
        <p:spPr>
          <a:xfrm>
            <a:off x="3210976" y="755923"/>
            <a:ext cx="8209693" cy="649409"/>
          </a:xfrm>
          <a:prstGeom prst="rect">
            <a:avLst/>
          </a:prstGeom>
          <a:noFill/>
        </p:spPr>
        <p:txBody>
          <a:bodyPr wrap="square" rtlCol="0">
            <a:spAutoFit/>
          </a:bodyPr>
          <a:lstStyle>
            <a:lvl1pPr>
              <a:defRPr lang="en-UA" sz="4000" b="1" dirty="0">
                <a:ea typeface="+mn-ea"/>
                <a:cs typeface="+mn-cs"/>
              </a:defRPr>
            </a:lvl1pPr>
          </a:lstStyle>
          <a:p>
            <a:pPr marL="0" lvl="0"/>
            <a:r>
              <a:rPr lang="en-GB" dirty="0"/>
              <a:t>Lorem Ipsum</a:t>
            </a:r>
            <a:endParaRPr lang="en-UA" dirty="0"/>
          </a:p>
        </p:txBody>
      </p:sp>
    </p:spTree>
    <p:extLst>
      <p:ext uri="{BB962C8B-B14F-4D97-AF65-F5344CB8AC3E}">
        <p14:creationId xmlns:p14="http://schemas.microsoft.com/office/powerpoint/2010/main" val="165909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825C-0064-0A9E-5799-8F6AC86A898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8AAD79E-88A3-AA9C-A20D-18791E83B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84189F8-B812-B456-9913-5A18022CDCA9}"/>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5" name="Footer Placeholder 4">
            <a:extLst>
              <a:ext uri="{FF2B5EF4-FFF2-40B4-BE49-F238E27FC236}">
                <a16:creationId xmlns:a16="http://schemas.microsoft.com/office/drawing/2014/main" id="{A61E8D5E-25E0-03A3-364A-E961D7C490C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7C573E7-FC01-1D09-EFBA-DF22A03AAE4B}"/>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205599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F4F5-A25D-EB06-04B2-D4372A2361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705972D-2DD2-AABE-5C2C-B4137F532E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699EB8-ACD5-3065-0E15-191AA53F350E}"/>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5" name="Footer Placeholder 4">
            <a:extLst>
              <a:ext uri="{FF2B5EF4-FFF2-40B4-BE49-F238E27FC236}">
                <a16:creationId xmlns:a16="http://schemas.microsoft.com/office/drawing/2014/main" id="{2199C9D4-DFBF-186B-B3FA-C87E0E5B513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FDCC0A-2D88-8B0A-5A91-B8CF7FE076CB}"/>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252326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82AC-67EA-6F84-8C65-8D6C9B04BBB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6740C60-8B99-1D0D-8505-A77FDBB5C1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5689085-C347-8548-2D49-CC70B13CC5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CFEE12A-1478-5FF9-9778-FE599943402C}"/>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6" name="Footer Placeholder 5">
            <a:extLst>
              <a:ext uri="{FF2B5EF4-FFF2-40B4-BE49-F238E27FC236}">
                <a16:creationId xmlns:a16="http://schemas.microsoft.com/office/drawing/2014/main" id="{E757659D-A5C6-C127-90A8-B0C67EE310C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B4641D6-FBFD-B599-6168-52F13885EC2A}"/>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30894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DF07-6DA9-663E-2395-596A3CF2121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9A98D1B-2123-7B3B-8E05-21AA3CE36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45C9B6-85BE-AAE6-D136-0C8CB753AA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45A5D91-D785-08F4-BBBD-C53B403B1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56A70-90E3-6DA0-3138-B4C4AE8A2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474D844-525E-CAAD-4A30-7D25FE60AC15}"/>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8" name="Footer Placeholder 7">
            <a:extLst>
              <a:ext uri="{FF2B5EF4-FFF2-40B4-BE49-F238E27FC236}">
                <a16:creationId xmlns:a16="http://schemas.microsoft.com/office/drawing/2014/main" id="{79BB5ACD-FE87-7C44-D652-EAE3AD121FF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6E10B52-E1BF-7AF7-D4D6-17D81A593553}"/>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279865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D3AC-39A9-2892-6F6E-E6E09022D32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951B386-898B-3168-49DA-7F8990503279}"/>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4" name="Footer Placeholder 3">
            <a:extLst>
              <a:ext uri="{FF2B5EF4-FFF2-40B4-BE49-F238E27FC236}">
                <a16:creationId xmlns:a16="http://schemas.microsoft.com/office/drawing/2014/main" id="{55F922AB-EA8A-7307-A79D-067F08D6F88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30BE892-2437-8318-FCDF-E039AB88644F}"/>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127527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8F00C-1F76-A2F8-0B3E-E9296C303C01}"/>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3" name="Footer Placeholder 2">
            <a:extLst>
              <a:ext uri="{FF2B5EF4-FFF2-40B4-BE49-F238E27FC236}">
                <a16:creationId xmlns:a16="http://schemas.microsoft.com/office/drawing/2014/main" id="{5E0E361B-9086-5337-0D43-EB6151E4E59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FEF1F4E-B53B-DD21-2936-E7DF3A934421}"/>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160123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5036-A957-BC38-3987-BFC7421D2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3DADED24-B500-2C26-FC66-5D3F7EE30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1AF0B67-487D-68A9-B3EB-48D28FCD5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A5B68F-3B7C-9CFD-784F-BEE1DD3AA38E}"/>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6" name="Footer Placeholder 5">
            <a:extLst>
              <a:ext uri="{FF2B5EF4-FFF2-40B4-BE49-F238E27FC236}">
                <a16:creationId xmlns:a16="http://schemas.microsoft.com/office/drawing/2014/main" id="{F3F6EBA7-AE0A-58BF-4C8D-16E94C975DA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98EA3D9-C35B-C9A8-1B2B-8BEB67ED8B5E}"/>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92649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9314-8E68-84FD-3AD9-20DE54DF5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E3883B4-3ED6-FE9B-CB6A-6EA2B64C1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3C76A9F-B52E-A419-F1BD-4C55882F5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7BA9CD-C42C-74CE-FE68-805584159A99}"/>
              </a:ext>
            </a:extLst>
          </p:cNvPr>
          <p:cNvSpPr>
            <a:spLocks noGrp="1"/>
          </p:cNvSpPr>
          <p:nvPr>
            <p:ph type="dt" sz="half" idx="10"/>
          </p:nvPr>
        </p:nvSpPr>
        <p:spPr/>
        <p:txBody>
          <a:bodyPr/>
          <a:lstStyle/>
          <a:p>
            <a:fld id="{6BFA2AEB-0CF9-4E5E-ACB5-988252AF981A}" type="datetimeFigureOut">
              <a:rPr lang="en-IE" smtClean="0"/>
              <a:t>14/10/2024</a:t>
            </a:fld>
            <a:endParaRPr lang="en-IE"/>
          </a:p>
        </p:txBody>
      </p:sp>
      <p:sp>
        <p:nvSpPr>
          <p:cNvPr id="6" name="Footer Placeholder 5">
            <a:extLst>
              <a:ext uri="{FF2B5EF4-FFF2-40B4-BE49-F238E27FC236}">
                <a16:creationId xmlns:a16="http://schemas.microsoft.com/office/drawing/2014/main" id="{C6380401-A0C2-FF74-9F57-104BEE0B2D5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2A616DF-A86B-B5EA-870E-82C58A092087}"/>
              </a:ext>
            </a:extLst>
          </p:cNvPr>
          <p:cNvSpPr>
            <a:spLocks noGrp="1"/>
          </p:cNvSpPr>
          <p:nvPr>
            <p:ph type="sldNum" sz="quarter" idx="12"/>
          </p:nvPr>
        </p:nvSpPr>
        <p:spPr/>
        <p:txBody>
          <a:bodyPr/>
          <a:lstStyle/>
          <a:p>
            <a:fld id="{C3863687-E659-4FCE-8A9C-D3F2C9E42572}" type="slidenum">
              <a:rPr lang="en-IE" smtClean="0"/>
              <a:t>‹#›</a:t>
            </a:fld>
            <a:endParaRPr lang="en-IE"/>
          </a:p>
        </p:txBody>
      </p:sp>
    </p:spTree>
    <p:extLst>
      <p:ext uri="{BB962C8B-B14F-4D97-AF65-F5344CB8AC3E}">
        <p14:creationId xmlns:p14="http://schemas.microsoft.com/office/powerpoint/2010/main" val="67333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ED7BAB-0B10-769F-F918-ECA974AA1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415F1E2-A9EB-768E-6C4B-3E1FF01D1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4E70E9F-3599-DD72-68BB-081D530BF3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A2AEB-0CF9-4E5E-ACB5-988252AF981A}" type="datetimeFigureOut">
              <a:rPr lang="en-IE" smtClean="0"/>
              <a:t>14/10/2024</a:t>
            </a:fld>
            <a:endParaRPr lang="en-IE"/>
          </a:p>
        </p:txBody>
      </p:sp>
      <p:sp>
        <p:nvSpPr>
          <p:cNvPr id="5" name="Footer Placeholder 4">
            <a:extLst>
              <a:ext uri="{FF2B5EF4-FFF2-40B4-BE49-F238E27FC236}">
                <a16:creationId xmlns:a16="http://schemas.microsoft.com/office/drawing/2014/main" id="{9A13E864-4906-5A49-CBFD-6B2670B0C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948B80E0-178F-D04A-28FF-CC308AFBB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63687-E659-4FCE-8A9C-D3F2C9E42572}" type="slidenum">
              <a:rPr lang="en-IE" smtClean="0"/>
              <a:t>‹#›</a:t>
            </a:fld>
            <a:endParaRPr lang="en-IE"/>
          </a:p>
        </p:txBody>
      </p:sp>
    </p:spTree>
    <p:extLst>
      <p:ext uri="{BB962C8B-B14F-4D97-AF65-F5344CB8AC3E}">
        <p14:creationId xmlns:p14="http://schemas.microsoft.com/office/powerpoint/2010/main" val="1992924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A26FD0-CE99-3FCD-4EE7-29384BD2E5CC}"/>
              </a:ext>
            </a:extLst>
          </p:cNvPr>
          <p:cNvSpPr>
            <a:spLocks noGrp="1"/>
          </p:cNvSpPr>
          <p:nvPr>
            <p:ph type="body" sz="quarter" idx="11"/>
          </p:nvPr>
        </p:nvSpPr>
        <p:spPr/>
        <p:txBody>
          <a:bodyPr/>
          <a:lstStyle/>
          <a:p>
            <a:endParaRPr lang="en-IE" dirty="0"/>
          </a:p>
        </p:txBody>
      </p:sp>
      <p:sp>
        <p:nvSpPr>
          <p:cNvPr id="3" name="Title 2">
            <a:extLst>
              <a:ext uri="{FF2B5EF4-FFF2-40B4-BE49-F238E27FC236}">
                <a16:creationId xmlns:a16="http://schemas.microsoft.com/office/drawing/2014/main" id="{546C7092-6D69-89D0-4DC6-56CFF544F8DC}"/>
              </a:ext>
            </a:extLst>
          </p:cNvPr>
          <p:cNvSpPr>
            <a:spLocks noGrp="1"/>
          </p:cNvSpPr>
          <p:nvPr>
            <p:ph type="title"/>
          </p:nvPr>
        </p:nvSpPr>
        <p:spPr/>
        <p:txBody>
          <a:bodyPr/>
          <a:lstStyle/>
          <a:p>
            <a:endParaRPr lang="en-IE" dirty="0"/>
          </a:p>
        </p:txBody>
      </p:sp>
      <p:pic>
        <p:nvPicPr>
          <p:cNvPr id="5" name="Picture 4">
            <a:extLst>
              <a:ext uri="{FF2B5EF4-FFF2-40B4-BE49-F238E27FC236}">
                <a16:creationId xmlns:a16="http://schemas.microsoft.com/office/drawing/2014/main" id="{5A553EE1-84B2-4C03-32A7-EE6A66C34ACC}"/>
              </a:ext>
            </a:extLst>
          </p:cNvPr>
          <p:cNvPicPr>
            <a:picLocks noChangeAspect="1"/>
          </p:cNvPicPr>
          <p:nvPr/>
        </p:nvPicPr>
        <p:blipFill>
          <a:blip r:embed="rId2"/>
          <a:stretch>
            <a:fillRect/>
          </a:stretch>
        </p:blipFill>
        <p:spPr>
          <a:xfrm>
            <a:off x="173904" y="100458"/>
            <a:ext cx="12192000" cy="1960337"/>
          </a:xfrm>
          <a:prstGeom prst="rect">
            <a:avLst/>
          </a:prstGeom>
        </p:spPr>
      </p:pic>
      <p:pic>
        <p:nvPicPr>
          <p:cNvPr id="7" name="Picture 6">
            <a:extLst>
              <a:ext uri="{FF2B5EF4-FFF2-40B4-BE49-F238E27FC236}">
                <a16:creationId xmlns:a16="http://schemas.microsoft.com/office/drawing/2014/main" id="{7E51365B-7F7E-2173-C2C8-6EF60B689358}"/>
              </a:ext>
            </a:extLst>
          </p:cNvPr>
          <p:cNvPicPr>
            <a:picLocks noChangeAspect="1"/>
          </p:cNvPicPr>
          <p:nvPr/>
        </p:nvPicPr>
        <p:blipFill>
          <a:blip r:embed="rId3"/>
          <a:stretch>
            <a:fillRect/>
          </a:stretch>
        </p:blipFill>
        <p:spPr>
          <a:xfrm>
            <a:off x="8993981" y="2159540"/>
            <a:ext cx="2685970" cy="2848227"/>
          </a:xfrm>
          <a:prstGeom prst="rect">
            <a:avLst/>
          </a:prstGeom>
        </p:spPr>
      </p:pic>
      <p:pic>
        <p:nvPicPr>
          <p:cNvPr id="9" name="Picture 8">
            <a:extLst>
              <a:ext uri="{FF2B5EF4-FFF2-40B4-BE49-F238E27FC236}">
                <a16:creationId xmlns:a16="http://schemas.microsoft.com/office/drawing/2014/main" id="{254AFFB1-2EED-5471-1CDF-527FD515D396}"/>
              </a:ext>
            </a:extLst>
          </p:cNvPr>
          <p:cNvPicPr>
            <a:picLocks noChangeAspect="1"/>
          </p:cNvPicPr>
          <p:nvPr/>
        </p:nvPicPr>
        <p:blipFill>
          <a:blip r:embed="rId4"/>
          <a:stretch>
            <a:fillRect/>
          </a:stretch>
        </p:blipFill>
        <p:spPr>
          <a:xfrm>
            <a:off x="78582" y="2241767"/>
            <a:ext cx="12192000" cy="3763868"/>
          </a:xfrm>
          <a:prstGeom prst="rect">
            <a:avLst/>
          </a:prstGeom>
        </p:spPr>
      </p:pic>
    </p:spTree>
    <p:extLst>
      <p:ext uri="{BB962C8B-B14F-4D97-AF65-F5344CB8AC3E}">
        <p14:creationId xmlns:p14="http://schemas.microsoft.com/office/powerpoint/2010/main" val="161213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6862DD-7EF2-B7E5-1E63-6EDF9ED591D6}"/>
              </a:ext>
            </a:extLst>
          </p:cNvPr>
          <p:cNvSpPr>
            <a:spLocks noGrp="1"/>
          </p:cNvSpPr>
          <p:nvPr>
            <p:ph type="body" sz="quarter" idx="11"/>
          </p:nvPr>
        </p:nvSpPr>
        <p:spPr/>
        <p:txBody>
          <a:bodyPr/>
          <a:lstStyle/>
          <a:p>
            <a:endParaRPr lang="en-IE" dirty="0"/>
          </a:p>
        </p:txBody>
      </p:sp>
      <p:sp>
        <p:nvSpPr>
          <p:cNvPr id="3" name="Title 2">
            <a:extLst>
              <a:ext uri="{FF2B5EF4-FFF2-40B4-BE49-F238E27FC236}">
                <a16:creationId xmlns:a16="http://schemas.microsoft.com/office/drawing/2014/main" id="{147DDC3D-9C9C-05F7-419A-378D5A437FBA}"/>
              </a:ext>
            </a:extLst>
          </p:cNvPr>
          <p:cNvSpPr>
            <a:spLocks noGrp="1"/>
          </p:cNvSpPr>
          <p:nvPr>
            <p:ph type="title"/>
          </p:nvPr>
        </p:nvSpPr>
        <p:spPr/>
        <p:txBody>
          <a:bodyPr/>
          <a:lstStyle/>
          <a:p>
            <a:endParaRPr lang="en-IE"/>
          </a:p>
        </p:txBody>
      </p:sp>
      <p:pic>
        <p:nvPicPr>
          <p:cNvPr id="5" name="Picture 4">
            <a:extLst>
              <a:ext uri="{FF2B5EF4-FFF2-40B4-BE49-F238E27FC236}">
                <a16:creationId xmlns:a16="http://schemas.microsoft.com/office/drawing/2014/main" id="{1A118758-CEB1-42D3-1862-03003C1F98AC}"/>
              </a:ext>
            </a:extLst>
          </p:cNvPr>
          <p:cNvPicPr>
            <a:picLocks noChangeAspect="1"/>
          </p:cNvPicPr>
          <p:nvPr/>
        </p:nvPicPr>
        <p:blipFill>
          <a:blip r:embed="rId2"/>
          <a:stretch>
            <a:fillRect/>
          </a:stretch>
        </p:blipFill>
        <p:spPr>
          <a:xfrm>
            <a:off x="1481137" y="312348"/>
            <a:ext cx="3743325" cy="4991100"/>
          </a:xfrm>
          <a:prstGeom prst="rect">
            <a:avLst/>
          </a:prstGeom>
        </p:spPr>
      </p:pic>
      <p:pic>
        <p:nvPicPr>
          <p:cNvPr id="7" name="Picture 6">
            <a:extLst>
              <a:ext uri="{FF2B5EF4-FFF2-40B4-BE49-F238E27FC236}">
                <a16:creationId xmlns:a16="http://schemas.microsoft.com/office/drawing/2014/main" id="{73D539AC-D964-022A-41D6-1C2282067A60}"/>
              </a:ext>
            </a:extLst>
          </p:cNvPr>
          <p:cNvPicPr>
            <a:picLocks noChangeAspect="1"/>
          </p:cNvPicPr>
          <p:nvPr/>
        </p:nvPicPr>
        <p:blipFill>
          <a:blip r:embed="rId3"/>
          <a:stretch>
            <a:fillRect/>
          </a:stretch>
        </p:blipFill>
        <p:spPr>
          <a:xfrm>
            <a:off x="5792369" y="485775"/>
            <a:ext cx="4180305" cy="3052762"/>
          </a:xfrm>
          <a:prstGeom prst="rect">
            <a:avLst/>
          </a:prstGeom>
        </p:spPr>
      </p:pic>
      <p:pic>
        <p:nvPicPr>
          <p:cNvPr id="9" name="Picture 8">
            <a:extLst>
              <a:ext uri="{FF2B5EF4-FFF2-40B4-BE49-F238E27FC236}">
                <a16:creationId xmlns:a16="http://schemas.microsoft.com/office/drawing/2014/main" id="{6C56F08C-B942-E022-A185-C180A0F97A3B}"/>
              </a:ext>
            </a:extLst>
          </p:cNvPr>
          <p:cNvPicPr>
            <a:picLocks noChangeAspect="1"/>
          </p:cNvPicPr>
          <p:nvPr/>
        </p:nvPicPr>
        <p:blipFill>
          <a:blip r:embed="rId4"/>
          <a:stretch>
            <a:fillRect/>
          </a:stretch>
        </p:blipFill>
        <p:spPr>
          <a:xfrm>
            <a:off x="5564981" y="3607672"/>
            <a:ext cx="3743325" cy="2712165"/>
          </a:xfrm>
          <a:prstGeom prst="rect">
            <a:avLst/>
          </a:prstGeom>
        </p:spPr>
      </p:pic>
    </p:spTree>
    <p:extLst>
      <p:ext uri="{BB962C8B-B14F-4D97-AF65-F5344CB8AC3E}">
        <p14:creationId xmlns:p14="http://schemas.microsoft.com/office/powerpoint/2010/main" val="121828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62EBE3-950E-0913-2C81-6E75DF15B79A}"/>
              </a:ext>
            </a:extLst>
          </p:cNvPr>
          <p:cNvSpPr>
            <a:spLocks noGrp="1"/>
          </p:cNvSpPr>
          <p:nvPr>
            <p:ph type="body" sz="quarter" idx="11"/>
          </p:nvPr>
        </p:nvSpPr>
        <p:spPr/>
        <p:txBody>
          <a:bodyPr/>
          <a:lstStyle/>
          <a:p>
            <a:endParaRPr lang="en-IE" dirty="0"/>
          </a:p>
        </p:txBody>
      </p:sp>
      <p:sp>
        <p:nvSpPr>
          <p:cNvPr id="3" name="Title 2">
            <a:extLst>
              <a:ext uri="{FF2B5EF4-FFF2-40B4-BE49-F238E27FC236}">
                <a16:creationId xmlns:a16="http://schemas.microsoft.com/office/drawing/2014/main" id="{48F7D706-9A39-9B46-2B1A-FE49AF41D5A4}"/>
              </a:ext>
            </a:extLst>
          </p:cNvPr>
          <p:cNvSpPr>
            <a:spLocks noGrp="1"/>
          </p:cNvSpPr>
          <p:nvPr>
            <p:ph type="title"/>
          </p:nvPr>
        </p:nvSpPr>
        <p:spPr>
          <a:xfrm>
            <a:off x="241222" y="292507"/>
            <a:ext cx="11881590" cy="867930"/>
          </a:xfrm>
        </p:spPr>
        <p:txBody>
          <a:bodyPr/>
          <a:lstStyle/>
          <a:p>
            <a:r>
              <a:rPr lang="en-IE" sz="2800" dirty="0"/>
              <a:t>                    Christian Meditation Module for Second Level students</a:t>
            </a:r>
            <a:br>
              <a:rPr lang="en-IE" sz="2800" dirty="0"/>
            </a:br>
            <a:r>
              <a:rPr lang="en-IE" sz="2800" dirty="0"/>
              <a:t>			designed by </a:t>
            </a:r>
            <a:r>
              <a:rPr lang="en-IE" sz="2800" dirty="0" err="1"/>
              <a:t>Dr.</a:t>
            </a:r>
            <a:r>
              <a:rPr lang="en-IE" sz="2800" dirty="0"/>
              <a:t> Noel Keating </a:t>
            </a:r>
          </a:p>
        </p:txBody>
      </p:sp>
      <p:pic>
        <p:nvPicPr>
          <p:cNvPr id="5" name="Picture 4">
            <a:extLst>
              <a:ext uri="{FF2B5EF4-FFF2-40B4-BE49-F238E27FC236}">
                <a16:creationId xmlns:a16="http://schemas.microsoft.com/office/drawing/2014/main" id="{554821CE-EAD9-9F92-0209-552791F49E53}"/>
              </a:ext>
            </a:extLst>
          </p:cNvPr>
          <p:cNvPicPr>
            <a:picLocks noChangeAspect="1"/>
          </p:cNvPicPr>
          <p:nvPr/>
        </p:nvPicPr>
        <p:blipFill>
          <a:blip r:embed="rId3"/>
          <a:stretch>
            <a:fillRect/>
          </a:stretch>
        </p:blipFill>
        <p:spPr>
          <a:xfrm>
            <a:off x="992531" y="1302540"/>
            <a:ext cx="10428138" cy="5555460"/>
          </a:xfrm>
          <a:prstGeom prst="rect">
            <a:avLst/>
          </a:prstGeom>
        </p:spPr>
      </p:pic>
    </p:spTree>
    <p:extLst>
      <p:ext uri="{BB962C8B-B14F-4D97-AF65-F5344CB8AC3E}">
        <p14:creationId xmlns:p14="http://schemas.microsoft.com/office/powerpoint/2010/main" val="186852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527C2-2EB0-E2B9-B424-BD38384D3B8A}"/>
              </a:ext>
            </a:extLst>
          </p:cNvPr>
          <p:cNvSpPr>
            <a:spLocks noGrp="1"/>
          </p:cNvSpPr>
          <p:nvPr>
            <p:ph type="body" sz="quarter" idx="11"/>
          </p:nvPr>
        </p:nvSpPr>
        <p:spPr/>
        <p:txBody>
          <a:bodyPr/>
          <a:lstStyle/>
          <a:p>
            <a:endParaRPr lang="en-IE" dirty="0"/>
          </a:p>
        </p:txBody>
      </p:sp>
      <p:sp>
        <p:nvSpPr>
          <p:cNvPr id="3" name="Title 2">
            <a:extLst>
              <a:ext uri="{FF2B5EF4-FFF2-40B4-BE49-F238E27FC236}">
                <a16:creationId xmlns:a16="http://schemas.microsoft.com/office/drawing/2014/main" id="{329730CA-AC50-A254-ABD8-35597F8481EB}"/>
              </a:ext>
            </a:extLst>
          </p:cNvPr>
          <p:cNvSpPr>
            <a:spLocks noGrp="1"/>
          </p:cNvSpPr>
          <p:nvPr>
            <p:ph type="title"/>
          </p:nvPr>
        </p:nvSpPr>
        <p:spPr/>
        <p:txBody>
          <a:bodyPr/>
          <a:lstStyle/>
          <a:p>
            <a:endParaRPr lang="en-IE"/>
          </a:p>
        </p:txBody>
      </p:sp>
      <p:pic>
        <p:nvPicPr>
          <p:cNvPr id="5" name="Picture 4">
            <a:extLst>
              <a:ext uri="{FF2B5EF4-FFF2-40B4-BE49-F238E27FC236}">
                <a16:creationId xmlns:a16="http://schemas.microsoft.com/office/drawing/2014/main" id="{652CA056-B332-F7A7-57F5-57AD3BAB22A5}"/>
              </a:ext>
            </a:extLst>
          </p:cNvPr>
          <p:cNvPicPr>
            <a:picLocks noChangeAspect="1"/>
          </p:cNvPicPr>
          <p:nvPr/>
        </p:nvPicPr>
        <p:blipFill>
          <a:blip r:embed="rId2"/>
          <a:stretch>
            <a:fillRect/>
          </a:stretch>
        </p:blipFill>
        <p:spPr>
          <a:xfrm>
            <a:off x="1528949" y="465615"/>
            <a:ext cx="10218006" cy="6392384"/>
          </a:xfrm>
          <a:prstGeom prst="rect">
            <a:avLst/>
          </a:prstGeom>
        </p:spPr>
      </p:pic>
    </p:spTree>
    <p:extLst>
      <p:ext uri="{BB962C8B-B14F-4D97-AF65-F5344CB8AC3E}">
        <p14:creationId xmlns:p14="http://schemas.microsoft.com/office/powerpoint/2010/main" val="420460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49920E-4D22-243E-79B2-D06D906001C8}"/>
              </a:ext>
            </a:extLst>
          </p:cNvPr>
          <p:cNvSpPr>
            <a:spLocks noGrp="1"/>
          </p:cNvSpPr>
          <p:nvPr>
            <p:ph type="body" sz="quarter" idx="11"/>
          </p:nvPr>
        </p:nvSpPr>
        <p:spPr>
          <a:xfrm>
            <a:off x="2557464" y="2736056"/>
            <a:ext cx="8751092" cy="3764757"/>
          </a:xfrm>
        </p:spPr>
        <p:txBody>
          <a:bodyPr>
            <a:normAutofit fontScale="92500" lnSpcReduction="10000"/>
          </a:bodyPr>
          <a:lstStyle/>
          <a:p>
            <a:r>
              <a:rPr lang="en-US" dirty="0"/>
              <a:t>This is a draft module on meditation designed to be used with second-level students/ teenagers. The purpose of this document is to set out the draft </a:t>
            </a:r>
            <a:r>
              <a:rPr lang="en-US" dirty="0" err="1"/>
              <a:t>programme</a:t>
            </a:r>
            <a:r>
              <a:rPr lang="en-US" dirty="0"/>
              <a:t> as a sequence of lessons and to encourage teachers and others working with teenagers to test the materials in the classroom or other teenage setting and to share with one another, through me, their feedback on what works well, what does not and how the </a:t>
            </a:r>
            <a:r>
              <a:rPr lang="en-US" dirty="0" err="1"/>
              <a:t>programme</a:t>
            </a:r>
            <a:r>
              <a:rPr lang="en-US" dirty="0"/>
              <a:t> might be amended to make it more effective. </a:t>
            </a:r>
          </a:p>
          <a:p>
            <a:r>
              <a:rPr lang="en-US" b="1" dirty="0"/>
              <a:t>Area of Study: Spiritual, Social &amp; Personal Development</a:t>
            </a:r>
          </a:p>
          <a:p>
            <a:endParaRPr lang="en-IE" dirty="0"/>
          </a:p>
        </p:txBody>
      </p:sp>
      <p:sp>
        <p:nvSpPr>
          <p:cNvPr id="3" name="Title 2">
            <a:extLst>
              <a:ext uri="{FF2B5EF4-FFF2-40B4-BE49-F238E27FC236}">
                <a16:creationId xmlns:a16="http://schemas.microsoft.com/office/drawing/2014/main" id="{6E6C4CD0-454A-9BFD-CEE5-4672B4F4C222}"/>
              </a:ext>
            </a:extLst>
          </p:cNvPr>
          <p:cNvSpPr>
            <a:spLocks noGrp="1"/>
          </p:cNvSpPr>
          <p:nvPr>
            <p:ph type="title"/>
          </p:nvPr>
        </p:nvSpPr>
        <p:spPr/>
        <p:txBody>
          <a:bodyPr/>
          <a:lstStyle/>
          <a:p>
            <a:endParaRPr lang="en-IE" dirty="0"/>
          </a:p>
        </p:txBody>
      </p:sp>
      <p:pic>
        <p:nvPicPr>
          <p:cNvPr id="5" name="Picture 4">
            <a:extLst>
              <a:ext uri="{FF2B5EF4-FFF2-40B4-BE49-F238E27FC236}">
                <a16:creationId xmlns:a16="http://schemas.microsoft.com/office/drawing/2014/main" id="{132FF7D5-7957-ED46-6DA7-FBC94DC7AE86}"/>
              </a:ext>
            </a:extLst>
          </p:cNvPr>
          <p:cNvPicPr>
            <a:picLocks noChangeAspect="1"/>
          </p:cNvPicPr>
          <p:nvPr/>
        </p:nvPicPr>
        <p:blipFill>
          <a:blip r:embed="rId2"/>
          <a:stretch>
            <a:fillRect/>
          </a:stretch>
        </p:blipFill>
        <p:spPr>
          <a:xfrm>
            <a:off x="1668990" y="70633"/>
            <a:ext cx="9939604" cy="2365386"/>
          </a:xfrm>
          <a:prstGeom prst="rect">
            <a:avLst/>
          </a:prstGeom>
        </p:spPr>
      </p:pic>
    </p:spTree>
    <p:extLst>
      <p:ext uri="{BB962C8B-B14F-4D97-AF65-F5344CB8AC3E}">
        <p14:creationId xmlns:p14="http://schemas.microsoft.com/office/powerpoint/2010/main" val="411888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8C9C367B4DD24EA3BB641D736E80A4" ma:contentTypeVersion="15" ma:contentTypeDescription="Create a new document." ma:contentTypeScope="" ma:versionID="b6b8bcf365a99b4cd0df95df064b03c3">
  <xsd:schema xmlns:xsd="http://www.w3.org/2001/XMLSchema" xmlns:xs="http://www.w3.org/2001/XMLSchema" xmlns:p="http://schemas.microsoft.com/office/2006/metadata/properties" xmlns:ns2="40973b32-d1fb-4b97-9566-c96e0704dd53" xmlns:ns3="15caf7d1-3899-4a01-b00d-78892a83b707" targetNamespace="http://schemas.microsoft.com/office/2006/metadata/properties" ma:root="true" ma:fieldsID="36508b76bc384bf18ae79f2a49c3b60e" ns2:_="" ns3:_="">
    <xsd:import namespace="40973b32-d1fb-4b97-9566-c96e0704dd53"/>
    <xsd:import namespace="15caf7d1-3899-4a01-b00d-78892a83b707"/>
    <xsd:element name="properties">
      <xsd:complexType>
        <xsd:sequence>
          <xsd:element name="documentManagement">
            <xsd:complexType>
              <xsd:all>
                <xsd:element ref="ns2:_dlc_DocId" minOccurs="0"/>
                <xsd:element ref="ns2:_dlc_DocIdUrl" minOccurs="0"/>
                <xsd:element ref="ns2:_dlc_DocIdPersistId" minOccurs="0"/>
                <xsd:element ref="ns3:Section" minOccurs="0"/>
                <xsd:element ref="ns3:Category"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73b32-d1fb-4b97-9566-c96e0704dd5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d730e715-2097-4e7d-a3e9-91ca1be5a02e}" ma:internalName="TaxCatchAll" ma:showField="CatchAllData" ma:web="40973b32-d1fb-4b97-9566-c96e0704dd5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caf7d1-3899-4a01-b00d-78892a83b707" elementFormDefault="qualified">
    <xsd:import namespace="http://schemas.microsoft.com/office/2006/documentManagement/types"/>
    <xsd:import namespace="http://schemas.microsoft.com/office/infopath/2007/PartnerControls"/>
    <xsd:element name="Section" ma:index="11" nillable="true" ma:displayName="Section" ma:default="Executive" ma:format="Dropdown" ma:internalName="Section">
      <xsd:simpleType>
        <xsd:restriction base="dms:Choice">
          <xsd:enumeration value="Executive"/>
          <xsd:enumeration value="Recruitment"/>
          <xsd:enumeration value="Capital Projects"/>
          <xsd:enumeration value="CEIST Hub"/>
          <xsd:enumeration value="CEO"/>
          <xsd:enumeration value="Governance"/>
          <xsd:enumeration value="Finance  Admin"/>
        </xsd:restriction>
      </xsd:simpleType>
    </xsd:element>
    <xsd:element name="Category" ma:index="12" nillable="true" ma:displayName="Category" ma:default="Training and Events" ma:format="Dropdown" ma:internalName="Category">
      <xsd:simpleType>
        <xsd:restriction base="dms:Choice">
          <xsd:enumeration value="Training and Events"/>
          <xsd:enumeration value="School Conversations"/>
          <xsd:enumeration value="School Governance"/>
          <xsd:enumeration value="Schools"/>
          <xsd:enumeration value="Initiatives"/>
          <xsd:enumeration value="School Policy Templates and Guidelines"/>
          <xsd:enumeration value="School Finance"/>
          <xsd:enumeration value="Primary Schools"/>
          <xsd:enumeration value="Community Schools"/>
          <xsd:enumeration value="Annual Reports"/>
          <xsd:enumeration value="Templates and Resources"/>
          <xsd:enumeration value="Colin Ruddy"/>
          <xsd:enumeration value="Gerry Watchorn"/>
          <xsd:enumeration value="Johnny McCormack"/>
          <xsd:enumeration value="Rita McCabe"/>
          <xsd:enumeration value="Sharon McHrath"/>
          <xsd:enumeration value="KSN"/>
          <xsd:enumeration value="St Joseph's SS &amp; GRE, Rush"/>
          <xsd:enumeration value="St Joseph't SS, Navan"/>
          <xsd:enumeration value="Coláiste Abhainn Rí, Callan"/>
          <xsd:enumeration value="Calasanctius, Oranmore"/>
          <xsd:enumeration value="Presentation college, Headford"/>
          <xsd:enumeration value="Scoil Mhuire, Kanturk"/>
          <xsd:enumeration value="Sacred Heart, Clonakilty"/>
          <xsd:enumeration value="Coláiste na Toirbhirte &amp; GB, Bandon"/>
          <xsd:enumeration value="Ardscoil Mhuire, Corbally"/>
          <xsd:enumeration value="General Documents"/>
          <xsd:enumeration value="CEIST Staff"/>
          <xsd:enumeration value="External Engagement"/>
          <xsd:enumeration value="Internal Engagement"/>
          <xsd:enumeration value="Processes"/>
          <xsd:enumeration value="Board of Directors"/>
          <xsd:enumeration value="Chairperson"/>
          <xsd:enumeration value="Members"/>
          <xsd:enumeration value="ARC"/>
          <xsd:enumeration value="External Engagement"/>
          <xsd:enumeration value="Memo, Arts, &amp; Funding Agreement"/>
          <xsd:enumeration value="Processes"/>
          <xsd:enumeration value="Company Information"/>
          <xsd:enumeration value="School Property"/>
          <xsd:enumeration value="Finance"/>
          <xsd:enumeration value="ICT"/>
          <xsd:enumeration value="School Accountants"/>
          <xsd:enumeration value="Calendar"/>
          <xsd:enumeration value="Health and Safety"/>
          <xsd:enumeration value="Conference"/>
          <xsd:enumeration value="CEIST Annual Reports"/>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dc5485-32b8-4245-8896-27a8d387bd65"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15caf7d1-3899-4a01-b00d-78892a83b707">
      <Terms xmlns="http://schemas.microsoft.com/office/infopath/2007/PartnerControls"/>
    </lcf76f155ced4ddcb4097134ff3c332f>
    <TaxCatchAll xmlns="40973b32-d1fb-4b97-9566-c96e0704dd53" xsi:nil="true"/>
    <Section xmlns="15caf7d1-3899-4a01-b00d-78892a83b707">Executive</Section>
    <Category xmlns="15caf7d1-3899-4a01-b00d-78892a83b707">Training and Events</Category>
    <_dlc_DocId xmlns="40973b32-d1fb-4b97-9566-c96e0704dd53">EXECUTIVE-31070820-8428</_dlc_DocId>
    <_dlc_DocIdUrl xmlns="40973b32-d1fb-4b97-9566-c96e0704dd53">
      <Url>https://ceist.sharepoint.com/sites/Executive/_layouts/15/DocIdRedir.aspx?ID=EXECUTIVE-31070820-8428</Url>
      <Description>EXECUTIVE-31070820-8428</Description>
    </_dlc_DocIdUrl>
  </documentManagement>
</p:properties>
</file>

<file path=customXml/itemProps1.xml><?xml version="1.0" encoding="utf-8"?>
<ds:datastoreItem xmlns:ds="http://schemas.openxmlformats.org/officeDocument/2006/customXml" ds:itemID="{E2AB23C3-BBE5-45FF-B2B0-5588E4C9A2EF}"/>
</file>

<file path=customXml/itemProps2.xml><?xml version="1.0" encoding="utf-8"?>
<ds:datastoreItem xmlns:ds="http://schemas.openxmlformats.org/officeDocument/2006/customXml" ds:itemID="{DD06950F-01E1-4070-A4E7-2C65DAE819CA}"/>
</file>

<file path=customXml/itemProps3.xml><?xml version="1.0" encoding="utf-8"?>
<ds:datastoreItem xmlns:ds="http://schemas.openxmlformats.org/officeDocument/2006/customXml" ds:itemID="{C8E783CE-2E18-49BF-B43F-9CCD16B9C3F5}"/>
</file>

<file path=customXml/itemProps4.xml><?xml version="1.0" encoding="utf-8"?>
<ds:datastoreItem xmlns:ds="http://schemas.openxmlformats.org/officeDocument/2006/customXml" ds:itemID="{20FA7EB9-757D-46FD-AAE6-955EFAB8B760}"/>
</file>

<file path=docProps/app.xml><?xml version="1.0" encoding="utf-8"?>
<Properties xmlns="http://schemas.openxmlformats.org/officeDocument/2006/extended-properties" xmlns:vt="http://schemas.openxmlformats.org/officeDocument/2006/docPropsVTypes">
  <TotalTime>0</TotalTime>
  <Words>116</Words>
  <Application>Microsoft Office PowerPoint</Application>
  <PresentationFormat>Widescreen</PresentationFormat>
  <Paragraphs>4</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                    Christian Meditation Module for Second Level students    designed by Dr. Noel Keating </vt:lpstr>
      <vt:lpstr>PowerPoint Presentation</vt:lpstr>
      <vt:lpstr>PowerPoint Presentation</vt:lpstr>
    </vt:vector>
  </TitlesOfParts>
  <Company>EDU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McCabe</dc:creator>
  <cp:lastModifiedBy>Rita McCabe</cp:lastModifiedBy>
  <cp:revision>1</cp:revision>
  <dcterms:created xsi:type="dcterms:W3CDTF">2024-10-14T08:22:13Z</dcterms:created>
  <dcterms:modified xsi:type="dcterms:W3CDTF">2024-10-14T08:22:54Z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0x010100518C9C367B4DD24EA3BB641D736E80A4</vt:lpwstr>
  </property>
  <property fmtid="{D5CDD505-2E9C-101B-9397-08002B2CF9AE}" pid="3" name="_dlc_DocIdItemGuid">
    <vt:lpwstr>5c03e939-05cd-4b8a-8b61-1b6e8cd38f7a</vt:lpwstr>
  </property>
  <property fmtid="{D5CDD505-2E9C-101B-9397-08002B2CF9AE}" pid="4" name="MediaServiceImageTags">
    <vt:lpwstr/>
  </property>
</Properties>
</file>